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68" r:id="rId3"/>
    <p:sldId id="279" r:id="rId4"/>
    <p:sldId id="28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SKLADBA (SYNTAX)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gray">
          <a:xfrm>
            <a:off x="533399" y="3719946"/>
            <a:ext cx="8163791" cy="149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 smtClean="0"/>
              <a:t>- opakování, nic nového pod sluncem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jednoduchá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8279619" cy="43688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věta </a:t>
            </a:r>
            <a:r>
              <a:rPr lang="cs-CZ" sz="2400" b="1" dirty="0" smtClean="0">
                <a:solidFill>
                  <a:srgbClr val="FF0000"/>
                </a:solidFill>
              </a:rPr>
              <a:t>jednoduchá</a:t>
            </a:r>
            <a:r>
              <a:rPr lang="cs-CZ" sz="2400" dirty="0" smtClean="0"/>
              <a:t> </a:t>
            </a:r>
          </a:p>
          <a:p>
            <a:pPr lvl="1"/>
            <a:r>
              <a:rPr lang="cs-CZ" sz="2200" dirty="0"/>
              <a:t>vyjadřuje jednu myšlenku</a:t>
            </a:r>
          </a:p>
          <a:p>
            <a:pPr lvl="1"/>
            <a:r>
              <a:rPr lang="cs-CZ" sz="2200" dirty="0"/>
              <a:t>může být holá nebo rozvitá (a to téměř </a:t>
            </a:r>
            <a:r>
              <a:rPr lang="cs-CZ" sz="2200" dirty="0" smtClean="0"/>
              <a:t>neomezeně)</a:t>
            </a:r>
            <a:endParaRPr lang="cs-CZ" sz="2200" dirty="0"/>
          </a:p>
          <a:p>
            <a:pPr lvl="1"/>
            <a:r>
              <a:rPr lang="cs-CZ" sz="2200" dirty="0" smtClean="0"/>
              <a:t>obsahuje pouze jeden přísudek (sloveso, nebo u </a:t>
            </a:r>
            <a:r>
              <a:rPr lang="cs-CZ" sz="2200" dirty="0" err="1" smtClean="0"/>
              <a:t>několikanás</a:t>
            </a:r>
            <a:r>
              <a:rPr lang="cs-CZ" sz="2200" dirty="0" smtClean="0"/>
              <a:t>. přísudku slovesa, v určitém tvaru)</a:t>
            </a:r>
          </a:p>
          <a:p>
            <a:pPr lvl="1"/>
            <a:r>
              <a:rPr lang="cs-CZ" sz="2200" dirty="0" smtClean="0"/>
              <a:t>několikanásobný přísudek chápeme pokud:</a:t>
            </a:r>
          </a:p>
          <a:p>
            <a:pPr lvl="2"/>
            <a:r>
              <a:rPr lang="cs-CZ" sz="1800" dirty="0" smtClean="0"/>
              <a:t>mají společný rozvíjející člen (</a:t>
            </a:r>
            <a:r>
              <a:rPr lang="cs-CZ" sz="1800" i="1" dirty="0" smtClean="0"/>
              <a:t>půjčuje si a čte knížky</a:t>
            </a:r>
            <a:r>
              <a:rPr lang="cs-CZ" sz="1800" dirty="0" smtClean="0"/>
              <a:t>)</a:t>
            </a:r>
          </a:p>
          <a:p>
            <a:pPr lvl="2"/>
            <a:r>
              <a:rPr lang="cs-CZ" sz="1800" dirty="0" smtClean="0"/>
              <a:t>jsou oba holé (</a:t>
            </a:r>
            <a:r>
              <a:rPr lang="cs-CZ" sz="1800" i="1" dirty="0" smtClean="0"/>
              <a:t>pes štěká a doráží</a:t>
            </a:r>
            <a:r>
              <a:rPr lang="cs-CZ" sz="1800" dirty="0" smtClean="0"/>
              <a:t>)</a:t>
            </a:r>
          </a:p>
          <a:p>
            <a:pPr lvl="2"/>
            <a:r>
              <a:rPr lang="cs-CZ" sz="1800" dirty="0" smtClean="0"/>
              <a:t>mají společnou sponu jmenných částí (</a:t>
            </a:r>
            <a:r>
              <a:rPr lang="cs-CZ" sz="1800" i="1" dirty="0" smtClean="0"/>
              <a:t>je pilná, chytrá, svědomitá</a:t>
            </a:r>
            <a:r>
              <a:rPr lang="cs-CZ" sz="18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47989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jednoduchá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775121" cy="353060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samostatnou větu dále </a:t>
            </a:r>
            <a:r>
              <a:rPr lang="cs-CZ" sz="2400" b="1" dirty="0" smtClean="0"/>
              <a:t>netvoří</a:t>
            </a:r>
            <a:r>
              <a:rPr lang="cs-CZ" sz="2400" dirty="0" smtClean="0"/>
              <a:t>:</a:t>
            </a:r>
          </a:p>
          <a:p>
            <a:pPr lvl="1"/>
            <a:r>
              <a:rPr lang="cs-CZ" sz="2000" dirty="0" smtClean="0"/>
              <a:t>několikanásobné větné členy v různých významových poměrech (tj. užitím různých spojovacích výrazů)</a:t>
            </a:r>
          </a:p>
          <a:p>
            <a:pPr lvl="1"/>
            <a:r>
              <a:rPr lang="cs-CZ" sz="2000" dirty="0" smtClean="0"/>
              <a:t>přístavek (Jan Neruda, </a:t>
            </a:r>
            <a:r>
              <a:rPr lang="cs-CZ" sz="2000" i="1" dirty="0" smtClean="0"/>
              <a:t>významný český spisovatel</a:t>
            </a:r>
            <a:r>
              <a:rPr lang="cs-CZ" sz="2000" dirty="0" smtClean="0"/>
              <a:t>,….)</a:t>
            </a:r>
          </a:p>
          <a:p>
            <a:pPr lvl="1"/>
            <a:r>
              <a:rPr lang="cs-CZ" sz="2000" dirty="0" smtClean="0"/>
              <a:t>přechodník</a:t>
            </a:r>
          </a:p>
          <a:p>
            <a:pPr lvl="1"/>
            <a:r>
              <a:rPr lang="cs-CZ" sz="2000" dirty="0" smtClean="0"/>
              <a:t>slovesná substantiva (</a:t>
            </a:r>
            <a:r>
              <a:rPr lang="cs-CZ" sz="2000" i="1" dirty="0" smtClean="0"/>
              <a:t>odebraný</a:t>
            </a:r>
            <a:r>
              <a:rPr lang="cs-CZ" sz="2000" dirty="0" smtClean="0"/>
              <a:t>), adjektiva (</a:t>
            </a:r>
            <a:r>
              <a:rPr lang="cs-CZ" sz="2000" i="1" dirty="0" smtClean="0"/>
              <a:t>vyžadující</a:t>
            </a:r>
            <a:r>
              <a:rPr lang="cs-CZ" sz="2000" dirty="0" smtClean="0"/>
              <a:t>)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093541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Souvětí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1" y="2489200"/>
            <a:ext cx="7817163" cy="35306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souvětí</a:t>
            </a:r>
          </a:p>
          <a:p>
            <a:pPr lvl="1"/>
            <a:r>
              <a:rPr lang="cs-CZ" sz="2200" dirty="0" smtClean="0"/>
              <a:t>vyjadřuje složitější myšlenku nebo více myšlenek</a:t>
            </a:r>
          </a:p>
          <a:p>
            <a:pPr lvl="1"/>
            <a:r>
              <a:rPr lang="cs-CZ" sz="2200" dirty="0" smtClean="0"/>
              <a:t>skládá se ze dvou či více vět jednoduchých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773700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1481</TotalTime>
  <Words>146</Words>
  <Application>Microsoft Office PowerPoint</Application>
  <PresentationFormat>Předvádění na obrazovce (4:3)</PresentationFormat>
  <Paragraphs>23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Iontový efekt</vt:lpstr>
      <vt:lpstr>SKLADBA (SYNTAX)</vt:lpstr>
      <vt:lpstr>Věta jednoduchá</vt:lpstr>
      <vt:lpstr>Věta jednoduchá</vt:lpstr>
      <vt:lpstr>Souvětí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81</cp:revision>
  <dcterms:created xsi:type="dcterms:W3CDTF">2019-10-22T05:21:01Z</dcterms:created>
  <dcterms:modified xsi:type="dcterms:W3CDTF">2020-05-14T04:06:38Z</dcterms:modified>
</cp:coreProperties>
</file>