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SKLADBA (SYNTAX)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gray">
          <a:xfrm>
            <a:off x="533399" y="3719946"/>
            <a:ext cx="8163791" cy="1496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800" dirty="0" smtClean="0"/>
              <a:t>- opakování, nic nového pod sluncem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Věty jedno/dvojčlenné</a:t>
            </a:r>
            <a:br>
              <a:rPr lang="cs-CZ" dirty="0" smtClean="0"/>
            </a:br>
            <a:r>
              <a:rPr lang="cs-CZ" dirty="0" smtClean="0"/>
              <a:t>větné ekvivalenty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796142" cy="3530600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věta dvojčlenná (podmětná)</a:t>
            </a:r>
          </a:p>
          <a:p>
            <a:pPr lvl="1"/>
            <a:r>
              <a:rPr lang="cs-CZ" sz="2200" dirty="0" smtClean="0"/>
              <a:t>obsahuje oba základní větné členy (PO i PŘ)</a:t>
            </a:r>
          </a:p>
          <a:p>
            <a:pPr lvl="1"/>
            <a:r>
              <a:rPr lang="cs-CZ" sz="2200" dirty="0" smtClean="0"/>
              <a:t>podmět je obsažen, i když je v podobě:</a:t>
            </a:r>
          </a:p>
          <a:p>
            <a:pPr lvl="2"/>
            <a:r>
              <a:rPr lang="cs-CZ" sz="2000" dirty="0" smtClean="0"/>
              <a:t>nevyjádřené</a:t>
            </a:r>
          </a:p>
          <a:p>
            <a:pPr lvl="2"/>
            <a:r>
              <a:rPr lang="cs-CZ" sz="2000" dirty="0" smtClean="0"/>
              <a:t>všeobecné, neurčité nebo zástupné</a:t>
            </a:r>
          </a:p>
          <a:p>
            <a:pPr lvl="2"/>
            <a:r>
              <a:rPr lang="cs-CZ" sz="2000" dirty="0" smtClean="0"/>
              <a:t>jiné než substantivní</a:t>
            </a:r>
          </a:p>
          <a:p>
            <a:pPr lvl="2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02172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5008" y="2489200"/>
            <a:ext cx="6295696" cy="4368800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věta jednočlenná (bezpodmětná)</a:t>
            </a:r>
          </a:p>
          <a:p>
            <a:pPr lvl="1"/>
            <a:r>
              <a:rPr lang="cs-CZ" sz="2000" dirty="0" smtClean="0"/>
              <a:t>věta obsahující pouze slovesný přísudek, ke kterému nelze doplnit podmět</a:t>
            </a:r>
          </a:p>
          <a:p>
            <a:pPr lvl="1"/>
            <a:r>
              <a:rPr lang="cs-CZ" sz="2000" dirty="0" smtClean="0"/>
              <a:t>jsou vyjádřeny:</a:t>
            </a:r>
          </a:p>
          <a:p>
            <a:pPr lvl="2"/>
            <a:r>
              <a:rPr lang="cs-CZ" sz="1800" dirty="0" smtClean="0"/>
              <a:t>neosobní zvratnou podobou (</a:t>
            </a:r>
            <a:r>
              <a:rPr lang="cs-CZ" sz="1800" i="1" dirty="0" smtClean="0"/>
              <a:t>Jde se na výlet</a:t>
            </a:r>
            <a:r>
              <a:rPr lang="cs-CZ" sz="1800" dirty="0" smtClean="0"/>
              <a:t>.)</a:t>
            </a:r>
          </a:p>
          <a:p>
            <a:pPr lvl="2"/>
            <a:r>
              <a:rPr lang="cs-CZ" sz="1800" dirty="0" smtClean="0"/>
              <a:t>neosobní podobou opisného pasiva (</a:t>
            </a:r>
            <a:r>
              <a:rPr lang="cs-CZ" sz="1800" i="1" dirty="0" smtClean="0"/>
              <a:t>Bylo o tom rozhodnuto</a:t>
            </a:r>
            <a:r>
              <a:rPr lang="cs-CZ" sz="1800" dirty="0" smtClean="0"/>
              <a:t>.)</a:t>
            </a:r>
          </a:p>
          <a:p>
            <a:pPr lvl="1"/>
            <a:r>
              <a:rPr lang="cs-CZ" sz="2000" dirty="0" smtClean="0"/>
              <a:t>většinou vyjadřují přírodní jevy, tělesné stavy, duševní stavy nebo smyslové vjemy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6726620" y="2489200"/>
            <a:ext cx="2291255" cy="3596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Hodně jednoduše řečeno, jednočlennou větu poznáte tak, že je sloveso ve tvaru „</a:t>
            </a:r>
            <a:r>
              <a:rPr lang="cs-CZ" i="1" dirty="0" smtClean="0"/>
              <a:t>Ono něco</a:t>
            </a:r>
            <a:r>
              <a:rPr lang="cs-CZ" dirty="0" smtClean="0"/>
              <a:t>…“</a:t>
            </a:r>
          </a:p>
          <a:p>
            <a:pPr algn="ctr"/>
            <a:endParaRPr lang="cs-CZ" dirty="0"/>
          </a:p>
          <a:p>
            <a:pPr algn="ctr"/>
            <a:r>
              <a:rPr lang="cs-CZ" dirty="0" smtClean="0"/>
              <a:t>(</a:t>
            </a:r>
            <a:r>
              <a:rPr lang="cs-CZ" i="1" dirty="0" smtClean="0"/>
              <a:t>Ono</a:t>
            </a:r>
            <a:r>
              <a:rPr lang="cs-CZ" dirty="0" smtClean="0"/>
              <a:t>) prší.</a:t>
            </a:r>
          </a:p>
          <a:p>
            <a:pPr algn="ctr"/>
            <a:r>
              <a:rPr lang="cs-CZ" dirty="0" smtClean="0"/>
              <a:t>(</a:t>
            </a:r>
            <a:r>
              <a:rPr lang="cs-CZ" i="1" dirty="0" smtClean="0"/>
              <a:t>Ono</a:t>
            </a:r>
            <a:r>
              <a:rPr lang="cs-CZ" dirty="0" smtClean="0"/>
              <a:t>) nateklo.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0539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775121" cy="4368800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větný ekvivalent</a:t>
            </a:r>
          </a:p>
          <a:p>
            <a:pPr lvl="1"/>
            <a:r>
              <a:rPr lang="cs-CZ" sz="2200" dirty="0" smtClean="0"/>
              <a:t>nevětná výpověď, která neobsahuje sloveso v určitém tvaru, ale má platnost věty</a:t>
            </a:r>
          </a:p>
          <a:p>
            <a:pPr lvl="1"/>
            <a:r>
              <a:rPr lang="cs-CZ" sz="2200" dirty="0" smtClean="0"/>
              <a:t>rozlišujeme ekvivalent se základem</a:t>
            </a:r>
          </a:p>
          <a:p>
            <a:pPr lvl="2"/>
            <a:r>
              <a:rPr lang="cs-CZ" sz="2000" dirty="0" smtClean="0"/>
              <a:t>jmenným			Pozor! (Dávej pozor), Osle!</a:t>
            </a:r>
          </a:p>
          <a:p>
            <a:pPr lvl="2"/>
            <a:r>
              <a:rPr lang="cs-CZ" sz="2000" dirty="0" smtClean="0"/>
              <a:t>infinitivním			Stát. Během exkurze nekouřit!</a:t>
            </a:r>
          </a:p>
          <a:p>
            <a:pPr lvl="2"/>
            <a:r>
              <a:rPr lang="cs-CZ" sz="2000" dirty="0" smtClean="0"/>
              <a:t>citoslovečným	Hurá! Fuj!</a:t>
            </a:r>
          </a:p>
          <a:p>
            <a:pPr lvl="2"/>
            <a:r>
              <a:rPr lang="cs-CZ" sz="2000" dirty="0" smtClean="0"/>
              <a:t>částicovým		Ovšem. Zajisté.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07948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CVIČENÍ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pracovní list</a:t>
            </a:r>
          </a:p>
          <a:p>
            <a:r>
              <a:rPr lang="cs-CZ" sz="2400" dirty="0" smtClean="0"/>
              <a:t>PS - strana 44, cvičení 3,4,5 </a:t>
            </a:r>
          </a:p>
        </p:txBody>
      </p:sp>
    </p:spTree>
    <p:extLst>
      <p:ext uri="{BB962C8B-B14F-4D97-AF65-F5344CB8AC3E}">
        <p14:creationId xmlns:p14="http://schemas.microsoft.com/office/powerpoint/2010/main" val="36894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985</TotalTime>
  <Words>161</Words>
  <Application>Microsoft Office PowerPoint</Application>
  <PresentationFormat>Předvádění na obrazovce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Iontový efekt</vt:lpstr>
      <vt:lpstr>SKLADBA (SYNTAX)</vt:lpstr>
      <vt:lpstr>Věty jedno/dvojčlenné větné ekvivalenty</vt:lpstr>
      <vt:lpstr>Prezentace aplikace PowerPoint</vt:lpstr>
      <vt:lpstr>Prezentace aplikace PowerPoint</vt:lpstr>
      <vt:lpstr>CVIČENÍ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55</cp:revision>
  <dcterms:created xsi:type="dcterms:W3CDTF">2019-10-22T05:21:01Z</dcterms:created>
  <dcterms:modified xsi:type="dcterms:W3CDTF">2020-04-23T10:03:33Z</dcterms:modified>
</cp:coreProperties>
</file>