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61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tvarosloví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ČÁSTICE (PARTIKULE)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796142" cy="43688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slova neohebná, nesamostatná, neplnovýznamová</a:t>
            </a:r>
          </a:p>
          <a:p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uvozují samostatné věty a naznačují její druh:</a:t>
            </a:r>
            <a:endParaRPr lang="cs-CZ" sz="2400" dirty="0"/>
          </a:p>
          <a:p>
            <a:pPr lvl="1"/>
            <a:r>
              <a:rPr lang="cs-CZ" sz="2200" dirty="0" smtClean="0"/>
              <a:t>přání (</a:t>
            </a:r>
            <a:r>
              <a:rPr lang="cs-CZ" sz="2200" b="1" i="1" dirty="0" smtClean="0"/>
              <a:t>Kéž</a:t>
            </a:r>
            <a:r>
              <a:rPr lang="cs-CZ" sz="2200" i="1" dirty="0" smtClean="0"/>
              <a:t> bych vyhrál</a:t>
            </a:r>
            <a:r>
              <a:rPr lang="cs-CZ" sz="2200" dirty="0" smtClean="0"/>
              <a:t>.)</a:t>
            </a:r>
          </a:p>
          <a:p>
            <a:pPr lvl="1"/>
            <a:r>
              <a:rPr lang="cs-CZ" sz="2200" dirty="0" smtClean="0"/>
              <a:t>otázku (</a:t>
            </a:r>
            <a:r>
              <a:rPr lang="cs-CZ" sz="2200" b="1" i="1" dirty="0" smtClean="0"/>
              <a:t>Copak</a:t>
            </a:r>
            <a:r>
              <a:rPr lang="cs-CZ" sz="2200" i="1" dirty="0" smtClean="0"/>
              <a:t> jsi hluchá</a:t>
            </a:r>
            <a:r>
              <a:rPr lang="cs-CZ" sz="2200" dirty="0" smtClean="0"/>
              <a:t>?)</a:t>
            </a:r>
          </a:p>
          <a:p>
            <a:pPr lvl="1"/>
            <a:r>
              <a:rPr lang="cs-CZ" sz="2200" dirty="0" smtClean="0"/>
              <a:t>rozkaz či zákaz (</a:t>
            </a:r>
            <a:r>
              <a:rPr lang="cs-CZ" sz="2200" b="1" i="1" dirty="0" smtClean="0"/>
              <a:t>Ať</a:t>
            </a:r>
            <a:r>
              <a:rPr lang="cs-CZ" sz="2200" i="1" dirty="0" smtClean="0"/>
              <a:t> už tě tu nevidím</a:t>
            </a:r>
            <a:r>
              <a:rPr lang="cs-CZ" sz="2200" dirty="0" smtClean="0"/>
              <a:t>.)</a:t>
            </a:r>
          </a:p>
          <a:p>
            <a:pPr lvl="1"/>
            <a:r>
              <a:rPr lang="cs-CZ" sz="2200" dirty="0" smtClean="0"/>
              <a:t>zvolání (</a:t>
            </a:r>
            <a:r>
              <a:rPr lang="cs-CZ" sz="2200" b="1" i="1" dirty="0" smtClean="0"/>
              <a:t>Vždyť</a:t>
            </a:r>
            <a:r>
              <a:rPr lang="cs-CZ" sz="2200" i="1" dirty="0" smtClean="0"/>
              <a:t> už jdu</a:t>
            </a:r>
            <a:r>
              <a:rPr lang="cs-CZ" sz="2200" dirty="0" smtClean="0"/>
              <a:t>.)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842909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817163" cy="35306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vyjadřují postoj mluvčího k obsahu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věty (citový vztah, přání, dotaz, hodnocení, míru jistoty, zdůraznění, (ne)souhlas, důvěrnost,…)</a:t>
            </a:r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31520" lvl="2" indent="0">
              <a:buNone/>
            </a:pPr>
            <a:r>
              <a:rPr lang="cs-CZ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Zítřejší jednání </a:t>
            </a:r>
            <a:r>
              <a:rPr lang="cs-CZ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nejspíš</a:t>
            </a:r>
            <a:r>
              <a:rPr lang="cs-CZ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rozhodne. Na oslavě se </a:t>
            </a:r>
            <a:r>
              <a:rPr lang="cs-CZ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snad</a:t>
            </a:r>
            <a:r>
              <a:rPr lang="cs-CZ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sejdeme všichni.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mohou být využity při odpovědi na otázku</a:t>
            </a:r>
            <a:endParaRPr lang="cs-CZ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31520" lvl="2" indent="0">
              <a:buNone/>
            </a:pPr>
            <a:r>
              <a:rPr lang="cs-CZ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Máš svačinu? </a:t>
            </a:r>
            <a:r>
              <a:rPr lang="cs-CZ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Zajisté</a:t>
            </a:r>
            <a:r>
              <a:rPr lang="cs-CZ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cs-CZ" sz="2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6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712059" cy="35306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částicí tak mohou být podle kontextu i ostatní slovní druhy</a:t>
            </a:r>
          </a:p>
          <a:p>
            <a:pPr lvl="1"/>
            <a:r>
              <a:rPr lang="cs-CZ" sz="2200" dirty="0" smtClean="0"/>
              <a:t>spojky 		</a:t>
            </a:r>
            <a:r>
              <a:rPr lang="cs-CZ" sz="2200" b="1" dirty="0" smtClean="0"/>
              <a:t>Ale</a:t>
            </a:r>
            <a:r>
              <a:rPr lang="cs-CZ" sz="2200" dirty="0" smtClean="0"/>
              <a:t> jen si jdi! </a:t>
            </a:r>
            <a:r>
              <a:rPr lang="cs-CZ" sz="2200" b="1" dirty="0" smtClean="0"/>
              <a:t>A</a:t>
            </a:r>
            <a:r>
              <a:rPr lang="cs-CZ" sz="2200" dirty="0" smtClean="0"/>
              <a:t> co z toho?</a:t>
            </a:r>
          </a:p>
          <a:p>
            <a:pPr lvl="1"/>
            <a:r>
              <a:rPr lang="cs-CZ" sz="2200" dirty="0" smtClean="0"/>
              <a:t>zájmena	</a:t>
            </a:r>
            <a:r>
              <a:rPr lang="cs-CZ" sz="2200" b="1" dirty="0" smtClean="0"/>
              <a:t>Ono</a:t>
            </a:r>
            <a:r>
              <a:rPr lang="cs-CZ" sz="2200" dirty="0" smtClean="0"/>
              <a:t> zase prší! </a:t>
            </a:r>
            <a:r>
              <a:rPr lang="cs-CZ" sz="2200" b="1" dirty="0" smtClean="0"/>
              <a:t>Kdybys</a:t>
            </a:r>
            <a:r>
              <a:rPr lang="cs-CZ" sz="2200" dirty="0" smtClean="0"/>
              <a:t> nepovídal!</a:t>
            </a:r>
          </a:p>
          <a:p>
            <a:pPr lvl="1"/>
            <a:r>
              <a:rPr lang="cs-CZ" sz="2200" dirty="0" smtClean="0"/>
              <a:t>příslovce	</a:t>
            </a:r>
            <a:r>
              <a:rPr lang="cs-CZ" sz="2200" b="1" dirty="0" smtClean="0"/>
              <a:t>Klidně</a:t>
            </a:r>
            <a:r>
              <a:rPr lang="cs-CZ" sz="2200" dirty="0" smtClean="0"/>
              <a:t> se napij.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1722108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2038</TotalTime>
  <Words>108</Words>
  <Application>Microsoft Office PowerPoint</Application>
  <PresentationFormat>Předvádění na obrazovce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Iontový efekt</vt:lpstr>
      <vt:lpstr>tvarosloví ČÁSTICE (PARTIKULE)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65</cp:revision>
  <dcterms:created xsi:type="dcterms:W3CDTF">2019-10-22T05:21:01Z</dcterms:created>
  <dcterms:modified xsi:type="dcterms:W3CDTF">2020-03-25T10:16:51Z</dcterms:modified>
</cp:coreProperties>
</file>