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62" r:id="rId3"/>
    <p:sldId id="264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tvarosloví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CITOSLOVCE (INTERJEKCE)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6538" y="2489200"/>
            <a:ext cx="8366234" cy="43688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vyjadřují různou škálu nálad, pocitů, zvuků, kontaktují</a:t>
            </a:r>
          </a:p>
          <a:p>
            <a:r>
              <a:rPr lang="cs-CZ" sz="2400" dirty="0" smtClean="0"/>
              <a:t>rozlišujeme:</a:t>
            </a:r>
          </a:p>
          <a:p>
            <a:pPr lvl="1"/>
            <a:r>
              <a:rPr lang="cs-CZ" sz="2200" b="1" dirty="0" smtClean="0"/>
              <a:t>emocionální</a:t>
            </a:r>
            <a:r>
              <a:rPr lang="cs-CZ" sz="2200" dirty="0" smtClean="0"/>
              <a:t> - nálada, city, vůle mluvčího (</a:t>
            </a:r>
            <a:r>
              <a:rPr lang="cs-CZ" sz="2200" i="1" dirty="0" smtClean="0"/>
              <a:t>ach, fuj, brr, hurá, krucinál,…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smtClean="0"/>
              <a:t>zvukomalebná</a:t>
            </a:r>
            <a:r>
              <a:rPr lang="cs-CZ" sz="2200" dirty="0" smtClean="0"/>
              <a:t> - napodobují zvuky (</a:t>
            </a:r>
            <a:r>
              <a:rPr lang="cs-CZ" sz="2200" i="1" dirty="0" smtClean="0"/>
              <a:t>kykyryký, vrkú, bum, tik tak, žbluňk,…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smtClean="0"/>
              <a:t>kontaktová</a:t>
            </a:r>
            <a:r>
              <a:rPr lang="cs-CZ" sz="2200" dirty="0" smtClean="0"/>
              <a:t> </a:t>
            </a:r>
            <a:r>
              <a:rPr lang="cs-CZ" sz="2200" b="1" dirty="0" smtClean="0"/>
              <a:t>vybízecí </a:t>
            </a:r>
            <a:r>
              <a:rPr lang="cs-CZ" sz="2200" dirty="0" smtClean="0"/>
              <a:t>- upozorňují, vybízí (</a:t>
            </a:r>
            <a:r>
              <a:rPr lang="cs-CZ" sz="2200" i="1" dirty="0" smtClean="0"/>
              <a:t>hej, hele, ahoj, </a:t>
            </a:r>
            <a:r>
              <a:rPr lang="cs-CZ" sz="2200" i="1" dirty="0" err="1" smtClean="0"/>
              <a:t>kšá</a:t>
            </a:r>
            <a:r>
              <a:rPr lang="cs-CZ" sz="2200" i="1" dirty="0" smtClean="0"/>
              <a:t>, hyb</a:t>
            </a:r>
            <a:r>
              <a:rPr lang="cs-CZ" sz="2200" dirty="0"/>
              <a:t> a </a:t>
            </a:r>
            <a:r>
              <a:rPr lang="cs-CZ" sz="2200" i="1" dirty="0" smtClean="0"/>
              <a:t>aj, hajej dadej,…</a:t>
            </a:r>
            <a:r>
              <a:rPr lang="cs-CZ" sz="2200" dirty="0" smtClean="0"/>
              <a:t>)</a:t>
            </a:r>
          </a:p>
          <a:p>
            <a:r>
              <a:rPr lang="cs-CZ" sz="2400" dirty="0" smtClean="0"/>
              <a:t>pozor na pravopis: bú, vrkú, </a:t>
            </a:r>
            <a:r>
              <a:rPr lang="cs-CZ" sz="2400" dirty="0" err="1" smtClean="0"/>
              <a:t>hihi</a:t>
            </a:r>
            <a:r>
              <a:rPr lang="cs-CZ" sz="2400" dirty="0" smtClean="0"/>
              <a:t>, </a:t>
            </a:r>
            <a:r>
              <a:rPr lang="cs-CZ" sz="2400" dirty="0" err="1" smtClean="0"/>
              <a:t>chichi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933840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827673" cy="43688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vymysli příklady emocionálních </a:t>
            </a:r>
            <a:r>
              <a:rPr lang="cs-CZ" sz="2400" dirty="0" smtClean="0"/>
              <a:t>citoslovcí (min. </a:t>
            </a:r>
            <a:r>
              <a:rPr lang="cs-CZ" sz="2400" smtClean="0"/>
              <a:t>3):</a:t>
            </a:r>
            <a:endParaRPr lang="cs-CZ" sz="2400" dirty="0" smtClean="0"/>
          </a:p>
          <a:p>
            <a:pPr lvl="1"/>
            <a:r>
              <a:rPr lang="cs-CZ" sz="2200" dirty="0" smtClean="0"/>
              <a:t>radost</a:t>
            </a:r>
          </a:p>
          <a:p>
            <a:pPr lvl="1"/>
            <a:r>
              <a:rPr lang="cs-CZ" sz="2200" dirty="0" smtClean="0"/>
              <a:t>bolest</a:t>
            </a:r>
          </a:p>
          <a:p>
            <a:pPr lvl="1"/>
            <a:r>
              <a:rPr lang="cs-CZ" sz="2200" dirty="0" smtClean="0"/>
              <a:t>smutek, zoufalství</a:t>
            </a:r>
          </a:p>
          <a:p>
            <a:pPr lvl="1"/>
            <a:r>
              <a:rPr lang="cs-CZ" sz="2200" dirty="0" smtClean="0"/>
              <a:t>zlost, hněv</a:t>
            </a:r>
          </a:p>
          <a:p>
            <a:pPr lvl="1"/>
            <a:r>
              <a:rPr lang="cs-CZ" sz="2200" dirty="0" smtClean="0"/>
              <a:t>strach, hrůza, úlek</a:t>
            </a:r>
          </a:p>
          <a:p>
            <a:pPr lvl="1"/>
            <a:r>
              <a:rPr lang="cs-CZ" sz="2200" dirty="0" smtClean="0"/>
              <a:t>překvapení</a:t>
            </a:r>
          </a:p>
          <a:p>
            <a:pPr lvl="1"/>
            <a:r>
              <a:rPr lang="cs-CZ" sz="2200" dirty="0" smtClean="0"/>
              <a:t>ironie, posměch</a:t>
            </a:r>
          </a:p>
        </p:txBody>
      </p:sp>
    </p:spTree>
    <p:extLst>
      <p:ext uri="{BB962C8B-B14F-4D97-AF65-F5344CB8AC3E}">
        <p14:creationId xmlns:p14="http://schemas.microsoft.com/office/powerpoint/2010/main" val="150592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75121" cy="4368800"/>
          </a:xfrm>
        </p:spPr>
        <p:txBody>
          <a:bodyPr>
            <a:normAutofit/>
          </a:bodyPr>
          <a:lstStyle/>
          <a:p>
            <a:r>
              <a:rPr lang="cs-CZ" sz="2400" dirty="0"/>
              <a:t>sami o sobě nebývají větným členem, ale tvoří jednočlennou větu (oddělenou čárkou nebo čárkami)</a:t>
            </a:r>
          </a:p>
          <a:p>
            <a:r>
              <a:rPr lang="cs-CZ" sz="2400" dirty="0" smtClean="0"/>
              <a:t>výjimečně i větným členem </a:t>
            </a:r>
          </a:p>
          <a:p>
            <a:pPr lvl="1"/>
            <a:r>
              <a:rPr lang="cs-CZ" sz="2200" dirty="0" smtClean="0"/>
              <a:t>přísudek (</a:t>
            </a:r>
            <a:r>
              <a:rPr lang="cs-CZ" sz="2200" i="1" dirty="0" smtClean="0"/>
              <a:t>Žába žbluňk do vody</a:t>
            </a:r>
            <a:r>
              <a:rPr lang="cs-CZ" sz="2200" dirty="0" smtClean="0"/>
              <a:t>.)</a:t>
            </a:r>
          </a:p>
          <a:p>
            <a:pPr lvl="1"/>
            <a:r>
              <a:rPr lang="cs-CZ" sz="2200" dirty="0" smtClean="0"/>
              <a:t>podmět (</a:t>
            </a:r>
            <a:r>
              <a:rPr lang="cs-CZ" sz="2200" i="1" dirty="0" smtClean="0"/>
              <a:t>Buch </a:t>
            </a:r>
            <a:r>
              <a:rPr lang="cs-CZ" sz="2200" i="1" dirty="0" err="1" smtClean="0"/>
              <a:t>buch</a:t>
            </a:r>
            <a:r>
              <a:rPr lang="cs-CZ" sz="2200" i="1" dirty="0" smtClean="0"/>
              <a:t> se ozývalo zvenčí</a:t>
            </a:r>
            <a:r>
              <a:rPr lang="cs-CZ" sz="2200" dirty="0" smtClean="0"/>
              <a:t>.)</a:t>
            </a:r>
          </a:p>
          <a:p>
            <a:pPr lvl="1"/>
            <a:r>
              <a:rPr lang="cs-CZ" sz="2200" dirty="0" smtClean="0"/>
              <a:t>předmět (</a:t>
            </a:r>
            <a:r>
              <a:rPr lang="cs-CZ" sz="2200" i="1" dirty="0" smtClean="0"/>
              <a:t>Zavolal na mě ahoj a utíkal dál</a:t>
            </a:r>
            <a:r>
              <a:rPr lang="cs-CZ" sz="2200" dirty="0" smtClean="0"/>
              <a:t>.)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661031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1994</TotalTime>
  <Words>158</Words>
  <Application>Microsoft Office PowerPoint</Application>
  <PresentationFormat>Předvádění na obrazovce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Iontový efekt</vt:lpstr>
      <vt:lpstr>tvarosloví CITOSLOVCE (INTERJEKCE)</vt:lpstr>
      <vt:lpstr>Prezentace aplikace PowerPoint</vt:lpstr>
      <vt:lpstr>CVIČENÍ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63</cp:revision>
  <dcterms:created xsi:type="dcterms:W3CDTF">2019-10-22T05:21:01Z</dcterms:created>
  <dcterms:modified xsi:type="dcterms:W3CDTF">2020-03-25T07:58:34Z</dcterms:modified>
</cp:coreProperties>
</file>