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332" autoAdjust="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Těžba nerostných surovin, energetika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472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1./ rudy- zásoby v ČR již moc nejsou</a:t>
            </a:r>
            <a:br>
              <a:rPr lang="cs-CZ" dirty="0" smtClean="0"/>
            </a:br>
            <a:r>
              <a:rPr lang="cs-CZ" dirty="0" smtClean="0"/>
              <a:t>2./ </a:t>
            </a:r>
            <a:r>
              <a:rPr lang="cs-CZ" dirty="0" err="1" smtClean="0"/>
              <a:t>nerudy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3./ paliva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ČEZ- 80% výroby energie v ČR, působí i v Bulharsku, Rumunsku, Polsku, Německu, Slovensku, Maďarsku</a:t>
            </a:r>
            <a:r>
              <a:rPr lang="cs-CZ" dirty="0" smtClean="0"/>
              <a:t>… Vyrábí a distribuují elektřinu a teplo, těží a prodávají uhlí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244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8565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NERUDY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9531" y="1332410"/>
            <a:ext cx="10720251" cy="5277395"/>
          </a:xfrm>
        </p:spPr>
        <p:txBody>
          <a:bodyPr>
            <a:normAutofit/>
          </a:bodyPr>
          <a:lstStyle/>
          <a:p>
            <a:r>
              <a:rPr lang="cs-CZ" dirty="0" smtClean="0"/>
              <a:t>Grafit- Český Krumlov, pod Kralickým Sněžníkem</a:t>
            </a:r>
          </a:p>
          <a:p>
            <a:r>
              <a:rPr lang="cs-CZ" dirty="0" smtClean="0"/>
              <a:t>Vápenec- těžba se snižuje- Berounsko, oblast Hranic na Moravě</a:t>
            </a:r>
          </a:p>
          <a:p>
            <a:r>
              <a:rPr lang="cs-CZ" dirty="0" smtClean="0"/>
              <a:t> Písky a štěrky- náplavy velkých řek- Polabí, Pomoraví</a:t>
            </a:r>
          </a:p>
          <a:p>
            <a:r>
              <a:rPr lang="cs-CZ" dirty="0" smtClean="0"/>
              <a:t>Kaolin (výroba porcelánu)- Karlovarsko (vyváží se do Německa) a Plzeňsko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93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162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PALIVA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5326" y="1402081"/>
            <a:ext cx="10563497" cy="5251268"/>
          </a:xfrm>
        </p:spPr>
        <p:txBody>
          <a:bodyPr/>
          <a:lstStyle/>
          <a:p>
            <a:r>
              <a:rPr lang="cs-CZ" dirty="0" smtClean="0"/>
              <a:t>UHLÍ- vrchol těžby v 80. letech, pozor na rekultivace terénu!</a:t>
            </a:r>
          </a:p>
          <a:p>
            <a:r>
              <a:rPr lang="cs-CZ" u="sng" dirty="0" smtClean="0"/>
              <a:t>Černouhelný revír- </a:t>
            </a:r>
            <a:r>
              <a:rPr lang="cs-CZ" dirty="0" smtClean="0"/>
              <a:t>OKD, Ostravský revír již uzavřen, na Karvinsku je kvalitní koksovatelné uhlí s velkou výhřevností, využití převážně při výrobě </a:t>
            </a:r>
            <a:r>
              <a:rPr lang="cs-CZ" dirty="0" err="1" smtClean="0"/>
              <a:t>Fe</a:t>
            </a:r>
            <a:r>
              <a:rPr lang="cs-CZ" dirty="0" smtClean="0"/>
              <a:t> ve vysokých pecích</a:t>
            </a:r>
          </a:p>
          <a:p>
            <a:r>
              <a:rPr lang="cs-CZ" u="sng" dirty="0" smtClean="0"/>
              <a:t>Hnědouhelný revír- </a:t>
            </a:r>
            <a:r>
              <a:rPr lang="cs-CZ" dirty="0" smtClean="0"/>
              <a:t>těžba limitována CHKO a podzemními minerálními vodami, využití hlavně v energetice (tepelné elektrárny)</a:t>
            </a:r>
          </a:p>
          <a:p>
            <a:pPr marL="0" indent="0">
              <a:buNone/>
            </a:pPr>
            <a:r>
              <a:rPr lang="cs-CZ" dirty="0" smtClean="0"/>
              <a:t>Severočeská pánev 2/3- Most, Teplice, Chomutov</a:t>
            </a:r>
          </a:p>
          <a:p>
            <a:pPr marL="0" indent="0">
              <a:buNone/>
            </a:pPr>
            <a:r>
              <a:rPr lang="cs-CZ" dirty="0" smtClean="0"/>
              <a:t>Sokolovská </a:t>
            </a:r>
            <a:r>
              <a:rPr lang="cs-CZ" dirty="0" smtClean="0"/>
              <a:t>pánev 1/3- </a:t>
            </a:r>
            <a:r>
              <a:rPr lang="cs-CZ" dirty="0" smtClean="0"/>
              <a:t>Sokolov, Cheb již 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92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484120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dirty="0" smtClean="0"/>
              <a:t>	</a:t>
            </a:r>
            <a:r>
              <a:rPr lang="cs-CZ" sz="2700" dirty="0" smtClean="0"/>
              <a:t>ROPA- hodně dovážíme- z Ruska (ropovod Družba) a z Německa (Ingolstadt)</a:t>
            </a:r>
            <a:br>
              <a:rPr lang="cs-CZ" sz="2700" dirty="0" smtClean="0"/>
            </a:br>
            <a:r>
              <a:rPr lang="cs-CZ" sz="2700" dirty="0" smtClean="0"/>
              <a:t>Naleziště v ČR jsou v Dolnomoravském úvalu- Hodonínsko</a:t>
            </a:r>
            <a:br>
              <a:rPr lang="cs-CZ" sz="2700" dirty="0" smtClean="0"/>
            </a:br>
            <a:r>
              <a:rPr lang="cs-CZ" sz="2700" dirty="0" smtClean="0"/>
              <a:t>Kostelany u KM- velmi kvalitní, pro farmaceutické účely</a:t>
            </a:r>
            <a:br>
              <a:rPr lang="cs-CZ" sz="2700" dirty="0" smtClean="0"/>
            </a:br>
            <a:r>
              <a:rPr lang="cs-CZ" sz="2700" dirty="0" smtClean="0"/>
              <a:t>	</a:t>
            </a:r>
            <a:br>
              <a:rPr lang="cs-CZ" sz="2700" dirty="0" smtClean="0"/>
            </a:br>
            <a:r>
              <a:rPr lang="cs-CZ" sz="2700" dirty="0" smtClean="0"/>
              <a:t>	ZEMNÍ PLYN- ekologicky čisté palivo, dovoz z Ruska, spotřeba i dovoz narůstá, geologický průzkum probíhá v Beskydech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3230880"/>
            <a:ext cx="10018713" cy="256032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	URANOVÁ </a:t>
            </a:r>
            <a:r>
              <a:rPr lang="cs-CZ" dirty="0" smtClean="0"/>
              <a:t>RUDA- v ČR nemáme podnik na zpracování této rudy, zpracování přináší ekologické problémy a poškození vodních zdrojů</a:t>
            </a:r>
          </a:p>
          <a:p>
            <a:pPr marL="0" indent="0">
              <a:buNone/>
            </a:pPr>
            <a:r>
              <a:rPr lang="cs-CZ" dirty="0" smtClean="0"/>
              <a:t>Příbram, Jáchymov- uranová ruda je na čistý uran chudá a navíc ji neumíme vytěžit levně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149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75956" y="1424644"/>
            <a:ext cx="9215861" cy="159169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Hnědouhelný, Důl, Hornictví, Těžební, Těžké, Stro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585" y="3057525"/>
            <a:ext cx="573405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vropská komise hrozí České republice žalobou kvůli dostavbě Temelína | Reflex.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107" y="249502"/>
            <a:ext cx="576441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ápencový lom ve Štramberku.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907" y="4191000"/>
            <a:ext cx="47434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lektrárna Počerad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843" y="234884"/>
            <a:ext cx="4887534" cy="330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92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39406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6146" y="685800"/>
            <a:ext cx="5123222" cy="5992092"/>
          </a:xfrm>
        </p:spPr>
        <p:txBody>
          <a:bodyPr>
            <a:normAutofit/>
          </a:bodyPr>
          <a:lstStyle/>
          <a:p>
            <a:r>
              <a:rPr lang="cs-CZ" sz="2400" u="sng" dirty="0" smtClean="0"/>
              <a:t>Tepelné elektrárny- </a:t>
            </a:r>
            <a:r>
              <a:rPr lang="cs-CZ" sz="2400" dirty="0" smtClean="0"/>
              <a:t>již značně zastaralé, nutné jsou investice do oprav a obnov</a:t>
            </a:r>
          </a:p>
          <a:p>
            <a:r>
              <a:rPr lang="cs-CZ" sz="2400" dirty="0" smtClean="0"/>
              <a:t>severočeská oblast+ Podkrušnohoří- </a:t>
            </a:r>
            <a:r>
              <a:rPr lang="cs-CZ" sz="2400" dirty="0" err="1" smtClean="0"/>
              <a:t>Prunéřov</a:t>
            </a:r>
            <a:r>
              <a:rPr lang="cs-CZ" sz="2400" dirty="0" smtClean="0"/>
              <a:t>, Tušimice, </a:t>
            </a:r>
            <a:r>
              <a:rPr lang="cs-CZ" sz="2400" dirty="0" err="1" smtClean="0"/>
              <a:t>Počerady</a:t>
            </a:r>
            <a:r>
              <a:rPr lang="cs-CZ" sz="2400" dirty="0" smtClean="0"/>
              <a:t>…</a:t>
            </a:r>
          </a:p>
          <a:p>
            <a:r>
              <a:rPr lang="cs-CZ" sz="2400" dirty="0" smtClean="0"/>
              <a:t>Východní Čechy- Chvaletice, Opatovice</a:t>
            </a:r>
          </a:p>
          <a:p>
            <a:r>
              <a:rPr lang="cs-CZ" sz="2400" dirty="0" smtClean="0"/>
              <a:t>Severní Morava- Dětmarovice- největší na Moravě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88364" y="932873"/>
            <a:ext cx="5541817" cy="5745019"/>
          </a:xfrm>
        </p:spPr>
        <p:txBody>
          <a:bodyPr>
            <a:normAutofit/>
          </a:bodyPr>
          <a:lstStyle/>
          <a:p>
            <a:r>
              <a:rPr lang="cs-CZ" sz="2400" u="sng" dirty="0" smtClean="0"/>
              <a:t>Jaderné elektrárny- </a:t>
            </a:r>
            <a:r>
              <a:rPr lang="cs-CZ" sz="2400" dirty="0" smtClean="0"/>
              <a:t>význam v ČR se zvyšuje</a:t>
            </a:r>
          </a:p>
          <a:p>
            <a:r>
              <a:rPr lang="cs-CZ" sz="2400" dirty="0" smtClean="0"/>
              <a:t>Dukovany- výstavba začala 1974, do provozu uvedena 1985-87, plánováno min. 40 let provozu, v areálu se nachází jediné české úložiště jaderného </a:t>
            </a:r>
            <a:r>
              <a:rPr lang="cs-CZ" sz="2400" dirty="0" err="1" smtClean="0"/>
              <a:t>odpadu,v</a:t>
            </a:r>
            <a:r>
              <a:rPr lang="cs-CZ" sz="2400" dirty="0" smtClean="0"/>
              <a:t> blízkosti vodní nádrž Dalešice</a:t>
            </a:r>
          </a:p>
          <a:p>
            <a:r>
              <a:rPr lang="cs-CZ" sz="2400" dirty="0" smtClean="0"/>
              <a:t>Temelín (24 km od ČB)- výstavba začala 1987, do provozu uvedena v roce 2000, v blízkosti vodní nádrž Hněvkovice a </a:t>
            </a:r>
            <a:r>
              <a:rPr lang="cs-CZ" sz="2400" dirty="0" err="1" smtClean="0"/>
              <a:t>Kořensko</a:t>
            </a:r>
            <a:r>
              <a:rPr lang="cs-CZ" sz="2400" dirty="0" smtClean="0"/>
              <a:t> na Vltavě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69660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57</TotalTime>
  <Words>265</Words>
  <Application>Microsoft Office PowerPoint</Application>
  <PresentationFormat>Širokoúhlá obrazovka</PresentationFormat>
  <Paragraphs>25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Paralaxa</vt:lpstr>
      <vt:lpstr>Těžba nerostných surovin, energetika </vt:lpstr>
      <vt:lpstr>1./ rudy- zásoby v ČR již moc nejsou 2./ nerudy 3./ paliva</vt:lpstr>
      <vt:lpstr>NERUDY</vt:lpstr>
      <vt:lpstr>PALIVA</vt:lpstr>
      <vt:lpstr> ROPA- hodně dovážíme- z Ruska (ropovod Družba) a z Německa (Ingolstadt) Naleziště v ČR jsou v Dolnomoravském úvalu- Hodonínsko Kostelany u KM- velmi kvalitní, pro farmaceutické účely    ZEMNÍ PLYN- ekologicky čisté palivo, dovoz z Ruska, spotřeba i dovoz narůstá, geologický průzkum probíhá v Beskydech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Těžba nerostných surovin</dc:title>
  <dc:creator>Lenka Topičová</dc:creator>
  <cp:lastModifiedBy>Lenka Topičová</cp:lastModifiedBy>
  <cp:revision>7</cp:revision>
  <dcterms:created xsi:type="dcterms:W3CDTF">2019-10-23T08:58:01Z</dcterms:created>
  <dcterms:modified xsi:type="dcterms:W3CDTF">2019-10-23T12:07:33Z</dcterms:modified>
</cp:coreProperties>
</file>