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–Josef Novák</a:t>
            </a:r>
          </a:p>
        </p:txBody>
      </p:sp>
      <p:sp>
        <p:nvSpPr>
          <p:cNvPr id="94" name="„Sem napište citát.“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9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–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ek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ek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ubik@gymkrom.cz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odni režim rostliny,minerální výživa, růst a vývoj a rozmnožovani rostlin."/>
          <p:cNvSpPr txBox="1"/>
          <p:nvPr>
            <p:ph type="ctrTitle"/>
          </p:nvPr>
        </p:nvSpPr>
        <p:spPr>
          <a:xfrm>
            <a:off x="1270000" y="2049746"/>
            <a:ext cx="10464800" cy="3302001"/>
          </a:xfrm>
          <a:prstGeom prst="rect">
            <a:avLst/>
          </a:prstGeom>
        </p:spPr>
        <p:txBody>
          <a:bodyPr/>
          <a:lstStyle>
            <a:lvl1pPr defTabSz="443991">
              <a:defRPr sz="6080"/>
            </a:lvl1pPr>
          </a:lstStyle>
          <a:p>
            <a:pPr/>
            <a:r>
              <a:t>Vodni režim rostliny,minerální výživa, růst a vývoj a rozmnožovani rostlin.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odle učebnice str. 38,39,40 dopln popisy do obrázku."/>
          <p:cNvSpPr txBox="1"/>
          <p:nvPr/>
        </p:nvSpPr>
        <p:spPr>
          <a:xfrm>
            <a:off x="378562" y="8040370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37463">
              <a:defRPr b="0" sz="3404"/>
            </a:lvl1pPr>
          </a:lstStyle>
          <a:p>
            <a:pPr/>
            <a:r>
              <a:t>Podle učebnice str. 38,39,40 dopln popisy do obrázku.</a:t>
            </a:r>
          </a:p>
        </p:txBody>
      </p:sp>
      <p:pic>
        <p:nvPicPr>
          <p:cNvPr id="122" name="7F79D349-2E5C-4F35-BACA-78C3837F4C8D-L0-001.jpeg" descr="7F79D349-2E5C-4F35-BACA-78C3837F4C8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821" y="834"/>
            <a:ext cx="10519158" cy="7888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odle učebnice str. 40,41,42 odpověz na otázky."/>
          <p:cNvSpPr txBox="1"/>
          <p:nvPr>
            <p:ph type="subTitle" sz="quarter" idx="1"/>
          </p:nvPr>
        </p:nvSpPr>
        <p:spPr>
          <a:xfrm>
            <a:off x="864801" y="8202448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Podle učebnice str. 40,41,42 odpověz na otázky.</a:t>
            </a:r>
          </a:p>
        </p:txBody>
      </p:sp>
      <p:pic>
        <p:nvPicPr>
          <p:cNvPr id="125" name="2C9406A4-1BA0-4D37-B045-AD7FB6CC4509-L0-001.jpeg" descr="2C9406A4-1BA0-4D37-B045-AD7FB6CC450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096" y="403759"/>
            <a:ext cx="11296608" cy="7771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Upravené prezentace do pondělí na e-mail kubik@gymkrom.cz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Upravené prezentace do pondělí na e-mail </a:t>
            </a:r>
            <a:r>
              <a:rPr u="sng">
                <a:hlinkClick r:id="rId2" invalidUrl="" action="" tgtFrame="" tooltip="" history="1" highlightClick="0" endSnd="0"/>
              </a:rPr>
              <a:t>kubik@gymkrom.cz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